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7" r:id="rId2"/>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6" d="100"/>
          <a:sy n="96" d="100"/>
        </p:scale>
        <p:origin x="-2008" y="-11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D3DC861-FC93-4BAD-8A24-FB2D646A178C}" type="datetimeFigureOut">
              <a:rPr kumimoji="1" lang="ja-JP" altLang="en-US" smtClean="0"/>
              <a:t>2014/09/15</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09FF5B9-A061-4A30-A2AD-B337CBF5B486}" type="slidenum">
              <a:rPr kumimoji="1" lang="ja-JP" altLang="en-US" smtClean="0"/>
              <a:t>‹#›</a:t>
            </a:fld>
            <a:endParaRPr kumimoji="1" lang="ja-JP" altLang="en-US"/>
          </a:p>
        </p:txBody>
      </p:sp>
    </p:spTree>
    <p:extLst>
      <p:ext uri="{BB962C8B-B14F-4D97-AF65-F5344CB8AC3E}">
        <p14:creationId xmlns:p14="http://schemas.microsoft.com/office/powerpoint/2010/main" val="215949301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smtClean="0"/>
              <a:t>北海道消防学校　消防団現地教育資料</a:t>
            </a:r>
            <a:endParaRPr lang="ja-JP" altLang="en-US"/>
          </a:p>
        </p:txBody>
      </p:sp>
      <p:sp>
        <p:nvSpPr>
          <p:cNvPr id="5" name="日付プレースホルダー 4"/>
          <p:cNvSpPr>
            <a:spLocks noGrp="1"/>
          </p:cNvSpPr>
          <p:nvPr>
            <p:ph type="dt" idx="11"/>
          </p:nvPr>
        </p:nvSpPr>
        <p:spPr/>
        <p:txBody>
          <a:bodyPr/>
          <a:lstStyle/>
          <a:p>
            <a:pPr>
              <a:defRPr/>
            </a:pPr>
            <a:r>
              <a:rPr lang="ja-JP" altLang="en-US" smtClean="0"/>
              <a:t>０８．０９．１２七飯町（大沼国際コンベンションセンター）</a:t>
            </a:r>
            <a:endParaRPr lang="ja-JP" altLang="en-US"/>
          </a:p>
        </p:txBody>
      </p:sp>
      <p:sp>
        <p:nvSpPr>
          <p:cNvPr id="6" name="フッター プレースホルダー 5"/>
          <p:cNvSpPr>
            <a:spLocks noGrp="1"/>
          </p:cNvSpPr>
          <p:nvPr>
            <p:ph type="ftr" sz="quarter" idx="12"/>
          </p:nvPr>
        </p:nvSpPr>
        <p:spPr/>
        <p:txBody>
          <a:bodyPr/>
          <a:lstStyle/>
          <a:p>
            <a:pPr>
              <a:defRPr/>
            </a:pPr>
            <a:r>
              <a:rPr lang="ja-JP" altLang="en-US" smtClean="0"/>
              <a:t>主任講師　籔本秀彦</a:t>
            </a:r>
            <a:endParaRPr lang="ja-JP" altLang="en-US"/>
          </a:p>
        </p:txBody>
      </p:sp>
      <p:sp>
        <p:nvSpPr>
          <p:cNvPr id="7" name="スライド番号プレースホルダー 6"/>
          <p:cNvSpPr>
            <a:spLocks noGrp="1"/>
          </p:cNvSpPr>
          <p:nvPr>
            <p:ph type="sldNum" sz="quarter" idx="13"/>
          </p:nvPr>
        </p:nvSpPr>
        <p:spPr/>
        <p:txBody>
          <a:bodyPr/>
          <a:lstStyle/>
          <a:p>
            <a:pPr>
              <a:defRPr/>
            </a:pPr>
            <a:fld id="{0668AC1A-CB9F-4117-8A26-23CFBB642600}" type="slidenum">
              <a:rPr lang="en-US" altLang="ja-JP" smtClean="0"/>
              <a:pPr>
                <a:defRPr/>
              </a:pPr>
              <a:t>1</a:t>
            </a:fld>
            <a:endParaRPr lang="en-US" altLang="ja-JP"/>
          </a:p>
        </p:txBody>
      </p:sp>
    </p:spTree>
    <p:extLst>
      <p:ext uri="{BB962C8B-B14F-4D97-AF65-F5344CB8AC3E}">
        <p14:creationId xmlns:p14="http://schemas.microsoft.com/office/powerpoint/2010/main" val="24593734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7FC12EDB-C039-4231-AAE9-A2BF5E2DF2D2}" type="datetimeFigureOut">
              <a:rPr kumimoji="1" lang="ja-JP" altLang="en-US" smtClean="0"/>
              <a:t>2014/09/15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197A7EE-AACD-493E-8868-2C5943E68A56}" type="slidenum">
              <a:rPr kumimoji="1" lang="ja-JP" altLang="en-US" smtClean="0"/>
              <a:t>‹#›</a:t>
            </a:fld>
            <a:endParaRPr kumimoji="1" lang="ja-JP" altLang="en-US"/>
          </a:p>
        </p:txBody>
      </p:sp>
    </p:spTree>
    <p:extLst>
      <p:ext uri="{BB962C8B-B14F-4D97-AF65-F5344CB8AC3E}">
        <p14:creationId xmlns:p14="http://schemas.microsoft.com/office/powerpoint/2010/main" val="34246740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7FC12EDB-C039-4231-AAE9-A2BF5E2DF2D2}" type="datetimeFigureOut">
              <a:rPr kumimoji="1" lang="ja-JP" altLang="en-US" smtClean="0"/>
              <a:t>2014/09/15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197A7EE-AACD-493E-8868-2C5943E68A56}" type="slidenum">
              <a:rPr kumimoji="1" lang="ja-JP" altLang="en-US" smtClean="0"/>
              <a:t>‹#›</a:t>
            </a:fld>
            <a:endParaRPr kumimoji="1" lang="ja-JP" altLang="en-US"/>
          </a:p>
        </p:txBody>
      </p:sp>
    </p:spTree>
    <p:extLst>
      <p:ext uri="{BB962C8B-B14F-4D97-AF65-F5344CB8AC3E}">
        <p14:creationId xmlns:p14="http://schemas.microsoft.com/office/powerpoint/2010/main" val="1872391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7FC12EDB-C039-4231-AAE9-A2BF5E2DF2D2}" type="datetimeFigureOut">
              <a:rPr kumimoji="1" lang="ja-JP" altLang="en-US" smtClean="0"/>
              <a:t>2014/09/15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197A7EE-AACD-493E-8868-2C5943E68A56}" type="slidenum">
              <a:rPr kumimoji="1" lang="ja-JP" altLang="en-US" smtClean="0"/>
              <a:t>‹#›</a:t>
            </a:fld>
            <a:endParaRPr kumimoji="1" lang="ja-JP" altLang="en-US"/>
          </a:p>
        </p:txBody>
      </p:sp>
    </p:spTree>
    <p:extLst>
      <p:ext uri="{BB962C8B-B14F-4D97-AF65-F5344CB8AC3E}">
        <p14:creationId xmlns:p14="http://schemas.microsoft.com/office/powerpoint/2010/main" val="23915162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7FC12EDB-C039-4231-AAE9-A2BF5E2DF2D2}" type="datetimeFigureOut">
              <a:rPr kumimoji="1" lang="ja-JP" altLang="en-US" smtClean="0"/>
              <a:t>2014/09/15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197A7EE-AACD-493E-8868-2C5943E68A56}" type="slidenum">
              <a:rPr kumimoji="1" lang="ja-JP" altLang="en-US" smtClean="0"/>
              <a:t>‹#›</a:t>
            </a:fld>
            <a:endParaRPr kumimoji="1" lang="ja-JP" altLang="en-US"/>
          </a:p>
        </p:txBody>
      </p:sp>
    </p:spTree>
    <p:extLst>
      <p:ext uri="{BB962C8B-B14F-4D97-AF65-F5344CB8AC3E}">
        <p14:creationId xmlns:p14="http://schemas.microsoft.com/office/powerpoint/2010/main" val="29355326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7FC12EDB-C039-4231-AAE9-A2BF5E2DF2D2}" type="datetimeFigureOut">
              <a:rPr kumimoji="1" lang="ja-JP" altLang="en-US" smtClean="0"/>
              <a:t>2014/09/15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197A7EE-AACD-493E-8868-2C5943E68A56}" type="slidenum">
              <a:rPr kumimoji="1" lang="ja-JP" altLang="en-US" smtClean="0"/>
              <a:t>‹#›</a:t>
            </a:fld>
            <a:endParaRPr kumimoji="1" lang="ja-JP" altLang="en-US"/>
          </a:p>
        </p:txBody>
      </p:sp>
    </p:spTree>
    <p:extLst>
      <p:ext uri="{BB962C8B-B14F-4D97-AF65-F5344CB8AC3E}">
        <p14:creationId xmlns:p14="http://schemas.microsoft.com/office/powerpoint/2010/main" val="40695562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7FC12EDB-C039-4231-AAE9-A2BF5E2DF2D2}" type="datetimeFigureOut">
              <a:rPr kumimoji="1" lang="ja-JP" altLang="en-US" smtClean="0"/>
              <a:t>2014/09/15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C197A7EE-AACD-493E-8868-2C5943E68A56}" type="slidenum">
              <a:rPr kumimoji="1" lang="ja-JP" altLang="en-US" smtClean="0"/>
              <a:t>‹#›</a:t>
            </a:fld>
            <a:endParaRPr kumimoji="1" lang="ja-JP" altLang="en-US"/>
          </a:p>
        </p:txBody>
      </p:sp>
    </p:spTree>
    <p:extLst>
      <p:ext uri="{BB962C8B-B14F-4D97-AF65-F5344CB8AC3E}">
        <p14:creationId xmlns:p14="http://schemas.microsoft.com/office/powerpoint/2010/main" val="31416928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7FC12EDB-C039-4231-AAE9-A2BF5E2DF2D2}" type="datetimeFigureOut">
              <a:rPr kumimoji="1" lang="ja-JP" altLang="en-US" smtClean="0"/>
              <a:t>2014/09/15</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C197A7EE-AACD-493E-8868-2C5943E68A56}" type="slidenum">
              <a:rPr kumimoji="1" lang="ja-JP" altLang="en-US" smtClean="0"/>
              <a:t>‹#›</a:t>
            </a:fld>
            <a:endParaRPr kumimoji="1" lang="ja-JP" altLang="en-US"/>
          </a:p>
        </p:txBody>
      </p:sp>
    </p:spTree>
    <p:extLst>
      <p:ext uri="{BB962C8B-B14F-4D97-AF65-F5344CB8AC3E}">
        <p14:creationId xmlns:p14="http://schemas.microsoft.com/office/powerpoint/2010/main" val="23853643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7FC12EDB-C039-4231-AAE9-A2BF5E2DF2D2}" type="datetimeFigureOut">
              <a:rPr kumimoji="1" lang="ja-JP" altLang="en-US" smtClean="0"/>
              <a:t>2014/09/15</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C197A7EE-AACD-493E-8868-2C5943E68A56}" type="slidenum">
              <a:rPr kumimoji="1" lang="ja-JP" altLang="en-US" smtClean="0"/>
              <a:t>‹#›</a:t>
            </a:fld>
            <a:endParaRPr kumimoji="1" lang="ja-JP" altLang="en-US"/>
          </a:p>
        </p:txBody>
      </p:sp>
    </p:spTree>
    <p:extLst>
      <p:ext uri="{BB962C8B-B14F-4D97-AF65-F5344CB8AC3E}">
        <p14:creationId xmlns:p14="http://schemas.microsoft.com/office/powerpoint/2010/main" val="12196489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7FC12EDB-C039-4231-AAE9-A2BF5E2DF2D2}" type="datetimeFigureOut">
              <a:rPr kumimoji="1" lang="ja-JP" altLang="en-US" smtClean="0"/>
              <a:t>2014/09/15</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C197A7EE-AACD-493E-8868-2C5943E68A56}" type="slidenum">
              <a:rPr kumimoji="1" lang="ja-JP" altLang="en-US" smtClean="0"/>
              <a:t>‹#›</a:t>
            </a:fld>
            <a:endParaRPr kumimoji="1" lang="ja-JP" altLang="en-US"/>
          </a:p>
        </p:txBody>
      </p:sp>
    </p:spTree>
    <p:extLst>
      <p:ext uri="{BB962C8B-B14F-4D97-AF65-F5344CB8AC3E}">
        <p14:creationId xmlns:p14="http://schemas.microsoft.com/office/powerpoint/2010/main" val="9987007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7FC12EDB-C039-4231-AAE9-A2BF5E2DF2D2}" type="datetimeFigureOut">
              <a:rPr kumimoji="1" lang="ja-JP" altLang="en-US" smtClean="0"/>
              <a:t>2014/09/15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C197A7EE-AACD-493E-8868-2C5943E68A56}" type="slidenum">
              <a:rPr kumimoji="1" lang="ja-JP" altLang="en-US" smtClean="0"/>
              <a:t>‹#›</a:t>
            </a:fld>
            <a:endParaRPr kumimoji="1" lang="ja-JP" altLang="en-US"/>
          </a:p>
        </p:txBody>
      </p:sp>
    </p:spTree>
    <p:extLst>
      <p:ext uri="{BB962C8B-B14F-4D97-AF65-F5344CB8AC3E}">
        <p14:creationId xmlns:p14="http://schemas.microsoft.com/office/powerpoint/2010/main" val="39911437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7FC12EDB-C039-4231-AAE9-A2BF5E2DF2D2}" type="datetimeFigureOut">
              <a:rPr kumimoji="1" lang="ja-JP" altLang="en-US" smtClean="0"/>
              <a:t>2014/09/15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C197A7EE-AACD-493E-8868-2C5943E68A56}" type="slidenum">
              <a:rPr kumimoji="1" lang="ja-JP" altLang="en-US" smtClean="0"/>
              <a:t>‹#›</a:t>
            </a:fld>
            <a:endParaRPr kumimoji="1" lang="ja-JP" altLang="en-US"/>
          </a:p>
        </p:txBody>
      </p:sp>
    </p:spTree>
    <p:extLst>
      <p:ext uri="{BB962C8B-B14F-4D97-AF65-F5344CB8AC3E}">
        <p14:creationId xmlns:p14="http://schemas.microsoft.com/office/powerpoint/2010/main" val="2986587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C12EDB-C039-4231-AAE9-A2BF5E2DF2D2}" type="datetimeFigureOut">
              <a:rPr kumimoji="1" lang="ja-JP" altLang="en-US" smtClean="0"/>
              <a:t>2014/09/15</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97A7EE-AACD-493E-8868-2C5943E68A56}" type="slidenum">
              <a:rPr kumimoji="1" lang="ja-JP" altLang="en-US" smtClean="0"/>
              <a:t>‹#›</a:t>
            </a:fld>
            <a:endParaRPr kumimoji="1" lang="ja-JP" altLang="en-US"/>
          </a:p>
        </p:txBody>
      </p:sp>
    </p:spTree>
    <p:extLst>
      <p:ext uri="{BB962C8B-B14F-4D97-AF65-F5344CB8AC3E}">
        <p14:creationId xmlns:p14="http://schemas.microsoft.com/office/powerpoint/2010/main" val="29234830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hyperlink" Target="http://savemlak.jp/" TargetMode="External"/><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61258" y="44624"/>
            <a:ext cx="7543800" cy="1310048"/>
          </a:xfrm>
        </p:spPr>
        <p:txBody>
          <a:bodyPr>
            <a:noAutofit/>
          </a:bodyPr>
          <a:lstStyle/>
          <a:p>
            <a:r>
              <a:rPr kumimoji="1" lang="ja-JP" altLang="en-US" dirty="0" smtClean="0"/>
              <a:t>■シナリオ発表</a:t>
            </a:r>
            <a:r>
              <a:rPr kumimoji="1" lang="en-US" altLang="ja-JP" dirty="0" smtClean="0"/>
              <a:t/>
            </a:r>
            <a:br>
              <a:rPr kumimoji="1" lang="en-US" altLang="ja-JP" dirty="0" smtClean="0"/>
            </a:br>
            <a:r>
              <a:rPr lang="ja-JP" altLang="en-US" dirty="0"/>
              <a:t>（</a:t>
            </a:r>
            <a:r>
              <a:rPr lang="ja-JP" altLang="en-US" sz="3600" dirty="0"/>
              <a:t>仙台市内の私立中</a:t>
            </a:r>
            <a:r>
              <a:rPr lang="ja-JP" altLang="en-US" sz="3600" dirty="0" smtClean="0"/>
              <a:t>高図書館</a:t>
            </a:r>
            <a:r>
              <a:rPr lang="ja-JP" altLang="en-US" sz="3600" dirty="0" smtClean="0"/>
              <a:t>版</a:t>
            </a:r>
            <a:r>
              <a:rPr kumimoji="1" lang="ja-JP" altLang="en-US" dirty="0" smtClean="0"/>
              <a:t>）</a:t>
            </a:r>
            <a:endParaRPr kumimoji="1" lang="ja-JP" altLang="en-US" dirty="0"/>
          </a:p>
        </p:txBody>
      </p:sp>
      <p:pic>
        <p:nvPicPr>
          <p:cNvPr id="5"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6" name="正方形/長方形 5"/>
          <p:cNvSpPr/>
          <p:nvPr/>
        </p:nvSpPr>
        <p:spPr>
          <a:xfrm>
            <a:off x="4377533" y="6488668"/>
            <a:ext cx="4746941" cy="369332"/>
          </a:xfrm>
          <a:prstGeom prst="rect">
            <a:avLst/>
          </a:prstGeom>
        </p:spPr>
        <p:txBody>
          <a:bodyPr wrap="none">
            <a:spAutoFit/>
          </a:bodyPr>
          <a:lstStyle/>
          <a:p>
            <a:r>
              <a:rPr lang="en-US" altLang="ja-JP" dirty="0" smtClean="0">
                <a:hlinkClick r:id="rId4"/>
              </a:rPr>
              <a:t>http://savemlak.jp/</a:t>
            </a:r>
            <a:r>
              <a:rPr lang="ja-JP" altLang="en-US" dirty="0" smtClean="0"/>
              <a:t>　　　　　　　　</a:t>
            </a:r>
            <a:r>
              <a:rPr lang="en-US" altLang="ja-JP" dirty="0" smtClean="0"/>
              <a:t>2014</a:t>
            </a:r>
            <a:r>
              <a:rPr lang="ja-JP" altLang="en-US" dirty="0" smtClean="0"/>
              <a:t>年</a:t>
            </a:r>
            <a:r>
              <a:rPr lang="en-US" altLang="ja-JP" dirty="0" smtClean="0"/>
              <a:t>9</a:t>
            </a:r>
            <a:r>
              <a:rPr lang="ja-JP" altLang="en-US" dirty="0" smtClean="0"/>
              <a:t>月</a:t>
            </a:r>
            <a:r>
              <a:rPr lang="en-US" altLang="ja-JP" dirty="0" smtClean="0"/>
              <a:t>15</a:t>
            </a:r>
            <a:r>
              <a:rPr lang="ja-JP" altLang="en-US" dirty="0" smtClean="0"/>
              <a:t>日</a:t>
            </a:r>
            <a:endParaRPr lang="en-US" altLang="ja-JP" dirty="0" smtClean="0"/>
          </a:p>
        </p:txBody>
      </p:sp>
      <p:sp>
        <p:nvSpPr>
          <p:cNvPr id="7" name="正方形/長方形 6"/>
          <p:cNvSpPr/>
          <p:nvPr/>
        </p:nvSpPr>
        <p:spPr>
          <a:xfrm>
            <a:off x="387752" y="1404059"/>
            <a:ext cx="8281686" cy="5078313"/>
          </a:xfrm>
          <a:prstGeom prst="rect">
            <a:avLst/>
          </a:prstGeom>
        </p:spPr>
        <p:txBody>
          <a:bodyPr wrap="square">
            <a:spAutoFit/>
          </a:bodyPr>
          <a:lstStyle/>
          <a:p>
            <a:pPr algn="l">
              <a:buFont typeface="Wingdings" pitchFamily="2" charset="2"/>
              <a:buChar char="l"/>
            </a:pPr>
            <a:r>
              <a:rPr lang="ja-JP" altLang="en-US" sz="2800" dirty="0" smtClean="0"/>
              <a:t>オリジナルにした点、</a:t>
            </a:r>
            <a:r>
              <a:rPr lang="ja-JP" altLang="en-US" sz="2800" dirty="0" smtClean="0"/>
              <a:t>工夫</a:t>
            </a:r>
            <a:r>
              <a:rPr lang="en-US" altLang="ja-JP" sz="2800" dirty="0" smtClean="0"/>
              <a:t/>
            </a:r>
            <a:br>
              <a:rPr lang="en-US" altLang="ja-JP" sz="2800" dirty="0" smtClean="0"/>
            </a:br>
            <a:r>
              <a:rPr lang="en-US" altLang="ja-JP" sz="2000" dirty="0" smtClean="0"/>
              <a:t>①</a:t>
            </a:r>
            <a:r>
              <a:rPr lang="ja-JP" altLang="en-US" sz="2000" dirty="0" smtClean="0"/>
              <a:t>シチュエーション：図書館滞在者が生徒のみで、教員の助けが入らない状況に設定した。</a:t>
            </a:r>
            <a:r>
              <a:rPr lang="en-US" altLang="ja-JP" sz="2000" dirty="0" smtClean="0"/>
              <a:t/>
            </a:r>
            <a:br>
              <a:rPr lang="en-US" altLang="ja-JP" sz="2000" dirty="0" smtClean="0"/>
            </a:br>
            <a:r>
              <a:rPr lang="en-US" altLang="ja-JP" sz="2000" dirty="0" smtClean="0"/>
              <a:t>②</a:t>
            </a:r>
            <a:r>
              <a:rPr lang="ja-JP" altLang="en-US" sz="2000" dirty="0" smtClean="0"/>
              <a:t>一次避難所、二次避難所を全て学校敷地内に設定した。</a:t>
            </a:r>
            <a:r>
              <a:rPr lang="en-US" altLang="ja-JP" sz="2000" dirty="0" smtClean="0"/>
              <a:t/>
            </a:r>
            <a:br>
              <a:rPr lang="en-US" altLang="ja-JP" sz="2000" dirty="0" smtClean="0"/>
            </a:br>
            <a:r>
              <a:rPr lang="en-US" altLang="ja-JP" sz="2000" dirty="0" smtClean="0"/>
              <a:t>③</a:t>
            </a:r>
            <a:r>
              <a:rPr lang="ja-JP" altLang="en-US" sz="2000" dirty="0" smtClean="0"/>
              <a:t>館長は普段から図書館にいないことが多い為、対応は職員（常勤・パート）が判断する設定とした。</a:t>
            </a:r>
            <a:endParaRPr lang="en-US" altLang="ja-JP" sz="2800" dirty="0" smtClean="0"/>
          </a:p>
          <a:p>
            <a:pPr algn="l">
              <a:buFont typeface="Wingdings" pitchFamily="2" charset="2"/>
              <a:buChar char="l"/>
            </a:pPr>
            <a:r>
              <a:rPr lang="ja-JP" altLang="en-US" sz="2800" dirty="0" smtClean="0"/>
              <a:t>悩ましかったこと</a:t>
            </a:r>
            <a:r>
              <a:rPr lang="en-US" altLang="ja-JP" sz="2800" dirty="0" smtClean="0"/>
              <a:t/>
            </a:r>
            <a:br>
              <a:rPr lang="en-US" altLang="ja-JP" sz="2800" dirty="0" smtClean="0"/>
            </a:br>
            <a:r>
              <a:rPr lang="en-US" altLang="ja-JP" sz="2000" dirty="0" smtClean="0"/>
              <a:t>①</a:t>
            </a:r>
            <a:r>
              <a:rPr lang="ja-JP" altLang="en-US" sz="2000" dirty="0" smtClean="0"/>
              <a:t>どこの時点で、学校職員として全体の対応へ移行するかの判断</a:t>
            </a:r>
            <a:r>
              <a:rPr lang="en-US" altLang="ja-JP" sz="2000" dirty="0" smtClean="0"/>
              <a:t/>
            </a:r>
            <a:br>
              <a:rPr lang="en-US" altLang="ja-JP" sz="2000" dirty="0" smtClean="0"/>
            </a:br>
            <a:r>
              <a:rPr lang="en-US" altLang="ja-JP" sz="2000" dirty="0" smtClean="0"/>
              <a:t>②</a:t>
            </a:r>
            <a:r>
              <a:rPr lang="ja-JP" altLang="en-US" sz="2000" dirty="0" smtClean="0"/>
              <a:t>少ない職員数での対応について</a:t>
            </a:r>
            <a:r>
              <a:rPr lang="en-US" altLang="ja-JP" sz="2000" dirty="0"/>
              <a:t/>
            </a:r>
            <a:br>
              <a:rPr lang="en-US" altLang="ja-JP" sz="2000" dirty="0"/>
            </a:br>
            <a:r>
              <a:rPr lang="en-US" altLang="ja-JP" sz="2000" dirty="0" smtClean="0"/>
              <a:t>③</a:t>
            </a:r>
            <a:r>
              <a:rPr lang="ja-JP" altLang="en-US" sz="2000" dirty="0" smtClean="0"/>
              <a:t>成人よりも精神的に不安定になるであろう生徒への接し方</a:t>
            </a:r>
            <a:endParaRPr lang="en-US" altLang="ja-JP" sz="2800" dirty="0"/>
          </a:p>
          <a:p>
            <a:pPr algn="l">
              <a:buFont typeface="Wingdings" pitchFamily="2" charset="2"/>
              <a:buChar char="l"/>
            </a:pPr>
            <a:r>
              <a:rPr lang="ja-JP" altLang="en-US" sz="2800" dirty="0" smtClean="0"/>
              <a:t>質問</a:t>
            </a:r>
            <a:r>
              <a:rPr lang="en-US" altLang="ja-JP" sz="2800" dirty="0" smtClean="0"/>
              <a:t/>
            </a:r>
            <a:br>
              <a:rPr lang="en-US" altLang="ja-JP" sz="2800" dirty="0" smtClean="0"/>
            </a:br>
            <a:r>
              <a:rPr lang="en-US" altLang="ja-JP" sz="2000" dirty="0" smtClean="0"/>
              <a:t>①</a:t>
            </a:r>
            <a:r>
              <a:rPr lang="ja-JP" altLang="en-US" sz="2000" dirty="0" smtClean="0"/>
              <a:t>学校は近隣住民の避難所になる可能性があるが、それも訓練に入れた方がよいか</a:t>
            </a:r>
            <a:r>
              <a:rPr lang="en-US" altLang="ja-JP" sz="2000" dirty="0" smtClean="0"/>
              <a:t/>
            </a:r>
            <a:br>
              <a:rPr lang="en-US" altLang="ja-JP" sz="2000" dirty="0" smtClean="0"/>
            </a:br>
            <a:r>
              <a:rPr lang="en-US" altLang="ja-JP" sz="2000" dirty="0" smtClean="0"/>
              <a:t>②</a:t>
            </a:r>
            <a:r>
              <a:rPr lang="ja-JP" altLang="en-US" sz="2000" dirty="0" smtClean="0"/>
              <a:t>ワークショップ参加者が日頃から訓練をしているという前提で行ってもいいのか</a:t>
            </a:r>
            <a:endParaRPr lang="ja-JP" altLang="en-US" sz="2800" dirty="0" smtClean="0"/>
          </a:p>
        </p:txBody>
      </p:sp>
    </p:spTree>
    <p:extLst>
      <p:ext uri="{BB962C8B-B14F-4D97-AF65-F5344CB8AC3E}">
        <p14:creationId xmlns:p14="http://schemas.microsoft.com/office/powerpoint/2010/main" val="2170375244"/>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TotalTime>
  <Words>28</Words>
  <Application>Microsoft Macintosh PowerPoint</Application>
  <PresentationFormat>画面に合わせる (4:3)</PresentationFormat>
  <Paragraphs>9</Paragraphs>
  <Slides>1</Slides>
  <Notes>1</Notes>
  <HiddenSlides>0</HiddenSlides>
  <MMClips>0</MMClips>
  <ScaleCrop>false</ScaleCrop>
  <HeadingPairs>
    <vt:vector size="4" baseType="variant">
      <vt:variant>
        <vt:lpstr>テーマ</vt:lpstr>
      </vt:variant>
      <vt:variant>
        <vt:i4>1</vt:i4>
      </vt:variant>
      <vt:variant>
        <vt:lpstr>スライド タイトル</vt:lpstr>
      </vt:variant>
      <vt:variant>
        <vt:i4>1</vt:i4>
      </vt:variant>
    </vt:vector>
  </HeadingPairs>
  <TitlesOfParts>
    <vt:vector size="2" baseType="lpstr">
      <vt:lpstr>Office ​​テーマ</vt:lpstr>
      <vt:lpstr>■シナリオ発表 （仙台市内の私立中高図書館版）</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■シナリオ発表 （　　　　　　　　　　　　図書館版）</dc:title>
  <dc:creator>reviewer1</dc:creator>
  <cp:lastModifiedBy>庄子 隆弘</cp:lastModifiedBy>
  <cp:revision>3</cp:revision>
  <dcterms:created xsi:type="dcterms:W3CDTF">2014-09-15T01:49:52Z</dcterms:created>
  <dcterms:modified xsi:type="dcterms:W3CDTF">2014-09-15T04:28:05Z</dcterms:modified>
</cp:coreProperties>
</file>